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67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virtualization a good choice for SQL Server</a:t>
            </a:r>
            <a:r>
              <a:rPr lang="en-US" sz="4000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VMware</a:t>
            </a:r>
          </a:p>
          <a:p>
            <a:pPr lvl="1"/>
            <a:r>
              <a:rPr lang="en-US" dirty="0" smtClean="0"/>
              <a:t>ESX 1-3.5</a:t>
            </a:r>
          </a:p>
          <a:p>
            <a:pPr lvl="1"/>
            <a:r>
              <a:rPr lang="en-US" dirty="0" err="1" smtClean="0"/>
              <a:t>vSphere</a:t>
            </a:r>
            <a:r>
              <a:rPr lang="en-US" dirty="0" smtClean="0"/>
              <a:t> 4.0+</a:t>
            </a:r>
          </a:p>
          <a:p>
            <a:r>
              <a:rPr lang="en-US" dirty="0" smtClean="0"/>
              <a:t>Hyper-V</a:t>
            </a:r>
          </a:p>
          <a:p>
            <a:pPr lvl="1"/>
            <a:r>
              <a:rPr lang="en-US" dirty="0" smtClean="0"/>
              <a:t>V1 and v2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Costs</a:t>
            </a:r>
          </a:p>
          <a:p>
            <a:r>
              <a:rPr lang="en-US" dirty="0" smtClean="0"/>
              <a:t>Instant Server Deployment</a:t>
            </a:r>
          </a:p>
          <a:p>
            <a:r>
              <a:rPr lang="en-US" dirty="0" smtClean="0"/>
              <a:t>Free Server Redundancy</a:t>
            </a:r>
          </a:p>
          <a:p>
            <a:r>
              <a:rPr lang="en-US" dirty="0" smtClean="0"/>
              <a:t>Easy System Upgrades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Shouldn’t 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CPU</a:t>
            </a:r>
          </a:p>
          <a:p>
            <a:r>
              <a:rPr lang="en-US" dirty="0" smtClean="0"/>
              <a:t>Shared Memory</a:t>
            </a:r>
          </a:p>
          <a:p>
            <a:r>
              <a:rPr lang="en-US" dirty="0" smtClean="0"/>
              <a:t>Slow Disk Access times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Deciding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Disk IO</a:t>
            </a:r>
          </a:p>
          <a:p>
            <a:pPr lvl="1"/>
            <a:r>
              <a:rPr lang="en-US" dirty="0" smtClean="0"/>
              <a:t>IO Per Seconds</a:t>
            </a:r>
          </a:p>
          <a:p>
            <a:r>
              <a:rPr lang="en-US" dirty="0" smtClean="0"/>
              <a:t>CPU Load</a:t>
            </a:r>
          </a:p>
          <a:p>
            <a:pPr lvl="1"/>
            <a:r>
              <a:rPr lang="en-US" dirty="0" smtClean="0"/>
              <a:t>CPU Usage</a:t>
            </a:r>
          </a:p>
          <a:p>
            <a:pPr lvl="1"/>
            <a:r>
              <a:rPr lang="en-US" dirty="0" smtClean="0"/>
              <a:t>Core Counts</a:t>
            </a:r>
          </a:p>
          <a:p>
            <a:pPr lvl="1"/>
            <a:r>
              <a:rPr lang="en-US" dirty="0" smtClean="0"/>
              <a:t>Processor Queuing</a:t>
            </a:r>
          </a:p>
          <a:p>
            <a:r>
              <a:rPr lang="en-US" dirty="0" smtClean="0"/>
              <a:t>Memory Usage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34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Virtualization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vCPUs</a:t>
            </a:r>
            <a:r>
              <a:rPr lang="en-US" dirty="0" smtClean="0"/>
              <a:t> must be on the same physical socket</a:t>
            </a:r>
          </a:p>
          <a:p>
            <a:r>
              <a:rPr lang="en-US" dirty="0" err="1" smtClean="0"/>
              <a:t>vMotion</a:t>
            </a:r>
            <a:r>
              <a:rPr lang="en-US" dirty="0" smtClean="0"/>
              <a:t> or Instant Failover requires hosts have like CPUs</a:t>
            </a:r>
          </a:p>
          <a:p>
            <a:r>
              <a:rPr lang="en-US" dirty="0" smtClean="0"/>
              <a:t>Hyper-V doesn’t include memory de-duplication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3503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VMware requires </a:t>
            </a:r>
            <a:r>
              <a:rPr lang="en-US" dirty="0" err="1" smtClean="0"/>
              <a:t>vCenter</a:t>
            </a:r>
            <a:r>
              <a:rPr lang="en-US" dirty="0" smtClean="0"/>
              <a:t> to manage a cluster</a:t>
            </a:r>
          </a:p>
          <a:p>
            <a:r>
              <a:rPr lang="en-US" dirty="0" smtClean="0"/>
              <a:t>Hyper-V requires System Center Operations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33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5211" y="5473337"/>
            <a:ext cx="747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rate my presentations at http://speakerrate.com/mrdenny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E2D7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143</Words>
  <Application>Microsoft Office PowerPoint</Application>
  <PresentationFormat>On-screen Show (4:3)</PresentationFormat>
  <Paragraphs>45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Is virtualization a good choice for SQL Server?</vt:lpstr>
      <vt:lpstr>What is Virtualization</vt:lpstr>
      <vt:lpstr>Why Should I?</vt:lpstr>
      <vt:lpstr>Why Shouldn’t I?</vt:lpstr>
      <vt:lpstr>Deciding Factors</vt:lpstr>
      <vt:lpstr>Virtualization Limits</vt:lpstr>
      <vt:lpstr>Management Tools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dcherry</cp:lastModifiedBy>
  <cp:revision>24</cp:revision>
  <dcterms:created xsi:type="dcterms:W3CDTF">2008-06-14T00:25:59Z</dcterms:created>
  <dcterms:modified xsi:type="dcterms:W3CDTF">2010-03-01T05:59:18Z</dcterms:modified>
</cp:coreProperties>
</file>